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9" r:id="rId3"/>
    <p:sldId id="266" r:id="rId4"/>
    <p:sldId id="257" r:id="rId5"/>
    <p:sldId id="268" r:id="rId6"/>
    <p:sldId id="270" r:id="rId7"/>
    <p:sldId id="263" r:id="rId8"/>
    <p:sldId id="265" r:id="rId9"/>
    <p:sldId id="261" r:id="rId10"/>
    <p:sldId id="26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  <a:srgbClr val="103547"/>
    <a:srgbClr val="306B82"/>
    <a:srgbClr val="246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0F75B0-50DE-4B9D-8C65-BBCEA4498EF5}" v="122" dt="2025-03-25T19:34:27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Wallace" userId="7c04652d-eea8-4b2a-b795-b0b75a4b9fd0" providerId="ADAL" clId="{0F0F75B0-50DE-4B9D-8C65-BBCEA4498EF5}"/>
    <pc:docChg chg="undo redo custSel addSld delSld modSld sldOrd modMainMaster modNotesMaster">
      <pc:chgData name="Andres Wallace" userId="7c04652d-eea8-4b2a-b795-b0b75a4b9fd0" providerId="ADAL" clId="{0F0F75B0-50DE-4B9D-8C65-BBCEA4498EF5}" dt="2025-03-27T18:12:00.470" v="535" actId="27918"/>
      <pc:docMkLst>
        <pc:docMk/>
      </pc:docMkLst>
      <pc:sldChg chg="del">
        <pc:chgData name="Andres Wallace" userId="7c04652d-eea8-4b2a-b795-b0b75a4b9fd0" providerId="ADAL" clId="{0F0F75B0-50DE-4B9D-8C65-BBCEA4498EF5}" dt="2025-03-25T19:58:40.091" v="430" actId="47"/>
        <pc:sldMkLst>
          <pc:docMk/>
          <pc:sldMk cId="3946051982" sldId="256"/>
        </pc:sldMkLst>
      </pc:sldChg>
      <pc:sldChg chg="mod ord setBg">
        <pc:chgData name="Andres Wallace" userId="7c04652d-eea8-4b2a-b795-b0b75a4b9fd0" providerId="ADAL" clId="{0F0F75B0-50DE-4B9D-8C65-BBCEA4498EF5}" dt="2025-03-27T18:12:00.340" v="525" actId="27918"/>
        <pc:sldMkLst>
          <pc:docMk/>
          <pc:sldMk cId="753952747" sldId="257"/>
        </pc:sldMkLst>
      </pc:sldChg>
      <pc:sldChg chg="addSp delSp modSp mod setBg">
        <pc:chgData name="Andres Wallace" userId="7c04652d-eea8-4b2a-b795-b0b75a4b9fd0" providerId="ADAL" clId="{0F0F75B0-50DE-4B9D-8C65-BBCEA4498EF5}" dt="2025-03-26T22:22:11.670" v="452"/>
        <pc:sldMkLst>
          <pc:docMk/>
          <pc:sldMk cId="301139791" sldId="259"/>
        </pc:sldMkLst>
        <pc:graphicFrameChg chg="add mod">
          <ac:chgData name="Andres Wallace" userId="7c04652d-eea8-4b2a-b795-b0b75a4b9fd0" providerId="ADAL" clId="{0F0F75B0-50DE-4B9D-8C65-BBCEA4498EF5}" dt="2025-03-25T19:43:15.442" v="295"/>
          <ac:graphicFrameMkLst>
            <pc:docMk/>
            <pc:sldMk cId="301139791" sldId="259"/>
            <ac:graphicFrameMk id="2" creationId="{4F5FA298-EF31-F288-10BA-80F75C15F84B}"/>
          </ac:graphicFrameMkLst>
        </pc:graphicFrameChg>
        <pc:graphicFrameChg chg="add mod">
          <ac:chgData name="Andres Wallace" userId="7c04652d-eea8-4b2a-b795-b0b75a4b9fd0" providerId="ADAL" clId="{0F0F75B0-50DE-4B9D-8C65-BBCEA4498EF5}" dt="2025-03-25T19:43:23.055" v="296"/>
          <ac:graphicFrameMkLst>
            <pc:docMk/>
            <pc:sldMk cId="301139791" sldId="259"/>
            <ac:graphicFrameMk id="3" creationId="{EA98E6A3-6845-E0AE-E872-C692F946CBE3}"/>
          </ac:graphicFrameMkLst>
        </pc:graphicFrameChg>
        <pc:graphicFrameChg chg="add mod">
          <ac:chgData name="Andres Wallace" userId="7c04652d-eea8-4b2a-b795-b0b75a4b9fd0" providerId="ADAL" clId="{0F0F75B0-50DE-4B9D-8C65-BBCEA4498EF5}" dt="2025-03-25T19:51:29.343" v="360" actId="14100"/>
          <ac:graphicFrameMkLst>
            <pc:docMk/>
            <pc:sldMk cId="301139791" sldId="259"/>
            <ac:graphicFrameMk id="6" creationId="{44B3A396-6B45-2170-C29C-6F147148188C}"/>
          </ac:graphicFrameMkLst>
        </pc:graphicFrameChg>
      </pc:sldChg>
      <pc:sldChg chg="del">
        <pc:chgData name="Andres Wallace" userId="7c04652d-eea8-4b2a-b795-b0b75a4b9fd0" providerId="ADAL" clId="{0F0F75B0-50DE-4B9D-8C65-BBCEA4498EF5}" dt="2025-03-25T19:22:32.659" v="131" actId="2696"/>
        <pc:sldMkLst>
          <pc:docMk/>
          <pc:sldMk cId="1297790945" sldId="260"/>
        </pc:sldMkLst>
      </pc:sldChg>
      <pc:sldChg chg="addSp modSp mod setBg modAnim">
        <pc:chgData name="Andres Wallace" userId="7c04652d-eea8-4b2a-b795-b0b75a4b9fd0" providerId="ADAL" clId="{0F0F75B0-50DE-4B9D-8C65-BBCEA4498EF5}" dt="2025-03-27T18:12:00.446" v="533" actId="27918"/>
        <pc:sldMkLst>
          <pc:docMk/>
          <pc:sldMk cId="4284873866" sldId="261"/>
        </pc:sldMkLst>
        <pc:spChg chg="mod">
          <ac:chgData name="Andres Wallace" userId="7c04652d-eea8-4b2a-b795-b0b75a4b9fd0" providerId="ADAL" clId="{0F0F75B0-50DE-4B9D-8C65-BBCEA4498EF5}" dt="2025-03-25T19:26:09.217" v="206" actId="255"/>
          <ac:spMkLst>
            <pc:docMk/>
            <pc:sldMk cId="4284873866" sldId="261"/>
            <ac:spMk id="4" creationId="{17625CC7-FC7F-D295-5326-5466AE1498D5}"/>
          </ac:spMkLst>
        </pc:spChg>
        <pc:graphicFrameChg chg="add mod">
          <ac:chgData name="Andres Wallace" userId="7c04652d-eea8-4b2a-b795-b0b75a4b9fd0" providerId="ADAL" clId="{0F0F75B0-50DE-4B9D-8C65-BBCEA4498EF5}" dt="2025-03-25T18:01:47.202" v="39" actId="113"/>
          <ac:graphicFrameMkLst>
            <pc:docMk/>
            <pc:sldMk cId="4284873866" sldId="261"/>
            <ac:graphicFrameMk id="2" creationId="{878ACEB9-030C-5D0B-394E-430D48EE88B5}"/>
          </ac:graphicFrameMkLst>
        </pc:graphicFrameChg>
      </pc:sldChg>
      <pc:sldChg chg="addSp modSp del mod ord">
        <pc:chgData name="Andres Wallace" userId="7c04652d-eea8-4b2a-b795-b0b75a4b9fd0" providerId="ADAL" clId="{0F0F75B0-50DE-4B9D-8C65-BBCEA4498EF5}" dt="2025-03-26T22:21:43.930" v="446" actId="47"/>
        <pc:sldMkLst>
          <pc:docMk/>
          <pc:sldMk cId="3311920604" sldId="262"/>
        </pc:sldMkLst>
      </pc:sldChg>
      <pc:sldChg chg="modSp mod setBg">
        <pc:chgData name="Andres Wallace" userId="7c04652d-eea8-4b2a-b795-b0b75a4b9fd0" providerId="ADAL" clId="{0F0F75B0-50DE-4B9D-8C65-BBCEA4498EF5}" dt="2025-03-27T18:12:00.422" v="531" actId="27918"/>
        <pc:sldMkLst>
          <pc:docMk/>
          <pc:sldMk cId="535461789" sldId="263"/>
        </pc:sldMkLst>
        <pc:graphicFrameChg chg="mod">
          <ac:chgData name="Andres Wallace" userId="7c04652d-eea8-4b2a-b795-b0b75a4b9fd0" providerId="ADAL" clId="{0F0F75B0-50DE-4B9D-8C65-BBCEA4498EF5}" dt="2025-03-26T22:21:29.952" v="445"/>
          <ac:graphicFrameMkLst>
            <pc:docMk/>
            <pc:sldMk cId="535461789" sldId="263"/>
            <ac:graphicFrameMk id="4" creationId="{CE5FB595-9985-4039-90E1-DCFB2494BFEB}"/>
          </ac:graphicFrameMkLst>
        </pc:graphicFrameChg>
      </pc:sldChg>
      <pc:sldChg chg="del setBg">
        <pc:chgData name="Andres Wallace" userId="7c04652d-eea8-4b2a-b795-b0b75a4b9fd0" providerId="ADAL" clId="{0F0F75B0-50DE-4B9D-8C65-BBCEA4498EF5}" dt="2025-03-27T16:26:49.051" v="521" actId="47"/>
        <pc:sldMkLst>
          <pc:docMk/>
          <pc:sldMk cId="4033198636" sldId="264"/>
        </pc:sldMkLst>
      </pc:sldChg>
      <pc:sldChg chg="addSp delSp modSp mod ord setBg addAnim delAnim">
        <pc:chgData name="Andres Wallace" userId="7c04652d-eea8-4b2a-b795-b0b75a4b9fd0" providerId="ADAL" clId="{0F0F75B0-50DE-4B9D-8C65-BBCEA4498EF5}" dt="2025-03-27T16:25:34.511" v="519" actId="207"/>
        <pc:sldMkLst>
          <pc:docMk/>
          <pc:sldMk cId="54988643" sldId="265"/>
        </pc:sldMkLst>
        <pc:spChg chg="mod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2" creationId="{0B9A8D01-75D3-99EF-35B8-58FBF7B77569}"/>
          </ac:spMkLst>
        </pc:spChg>
        <pc:spChg chg="add del mod">
          <ac:chgData name="Andres Wallace" userId="7c04652d-eea8-4b2a-b795-b0b75a4b9fd0" providerId="ADAL" clId="{0F0F75B0-50DE-4B9D-8C65-BBCEA4498EF5}" dt="2025-03-27T16:16:24.283" v="504"/>
          <ac:spMkLst>
            <pc:docMk/>
            <pc:sldMk cId="54988643" sldId="265"/>
            <ac:spMk id="4" creationId="{A8CE9A79-648D-0BCE-899E-768E275B20C8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10" creationId="{BACC6370-2D7E-4714-9D71-7542949D7D5D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12" creationId="{F68B3F68-107C-434F-AA38-110D5EA91B85}"/>
          </ac:spMkLst>
        </pc:spChg>
        <pc:spChg chg="add del mod">
          <ac:chgData name="Andres Wallace" userId="7c04652d-eea8-4b2a-b795-b0b75a4b9fd0" providerId="ADAL" clId="{0F0F75B0-50DE-4B9D-8C65-BBCEA4498EF5}" dt="2025-03-27T16:25:34.511" v="519" actId="207"/>
          <ac:spMkLst>
            <pc:docMk/>
            <pc:sldMk cId="54988643" sldId="265"/>
            <ac:spMk id="14" creationId="{AAD0DBB9-1A4B-4391-81D4-CB19F9AB918A}"/>
          </ac:spMkLst>
        </pc:spChg>
        <pc:spChg chg="add del mod">
          <ac:chgData name="Andres Wallace" userId="7c04652d-eea8-4b2a-b795-b0b75a4b9fd0" providerId="ADAL" clId="{0F0F75B0-50DE-4B9D-8C65-BBCEA4498EF5}" dt="2025-03-27T16:24:33.510" v="518" actId="207"/>
          <ac:spMkLst>
            <pc:docMk/>
            <pc:sldMk cId="54988643" sldId="265"/>
            <ac:spMk id="16" creationId="{063BBA22-50EA-4C4D-BE05-F1CE4E63AA56}"/>
          </ac:spMkLst>
        </pc:spChg>
        <pc:spChg chg="add del">
          <ac:chgData name="Andres Wallace" userId="7c04652d-eea8-4b2a-b795-b0b75a4b9fd0" providerId="ADAL" clId="{0F0F75B0-50DE-4B9D-8C65-BBCEA4498EF5}" dt="2025-03-27T16:18:54.586" v="509" actId="26606"/>
          <ac:spMkLst>
            <pc:docMk/>
            <pc:sldMk cId="54988643" sldId="265"/>
            <ac:spMk id="21" creationId="{53B021B3-DE93-4AB7-8A18-CF5F1CED88B8}"/>
          </ac:spMkLst>
        </pc:spChg>
        <pc:spChg chg="add del">
          <ac:chgData name="Andres Wallace" userId="7c04652d-eea8-4b2a-b795-b0b75a4b9fd0" providerId="ADAL" clId="{0F0F75B0-50DE-4B9D-8C65-BBCEA4498EF5}" dt="2025-03-27T16:18:54.586" v="509" actId="26606"/>
          <ac:spMkLst>
            <pc:docMk/>
            <pc:sldMk cId="54988643" sldId="265"/>
            <ac:spMk id="23" creationId="{52D502E5-F6B4-4D58-B4AE-FC466FF15EE8}"/>
          </ac:spMkLst>
        </pc:spChg>
        <pc:spChg chg="add del">
          <ac:chgData name="Andres Wallace" userId="7c04652d-eea8-4b2a-b795-b0b75a4b9fd0" providerId="ADAL" clId="{0F0F75B0-50DE-4B9D-8C65-BBCEA4498EF5}" dt="2025-03-27T16:18:54.586" v="509" actId="26606"/>
          <ac:spMkLst>
            <pc:docMk/>
            <pc:sldMk cId="54988643" sldId="265"/>
            <ac:spMk id="25" creationId="{9DECDBF4-02B6-4BB4-B65B-B8107AD6A9E8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27" creationId="{3150CB11-0C61-439E-910F-5787759E72A0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28" creationId="{BACC6370-2D7E-4714-9D71-7542949D7D5D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29" creationId="{43F8A58B-5155-44CE-A5FF-7647B47D0A7A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30" creationId="{256B2C21-A230-48C0-8DF1-C46611373C44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31" creationId="{443F2ACA-E6D6-4028-82DD-F03C262D5DE6}"/>
          </ac:spMkLst>
        </pc:spChg>
        <pc:spChg chg="add del">
          <ac:chgData name="Andres Wallace" userId="7c04652d-eea8-4b2a-b795-b0b75a4b9fd0" providerId="ADAL" clId="{0F0F75B0-50DE-4B9D-8C65-BBCEA4498EF5}" dt="2025-03-27T16:19:12.522" v="511" actId="26606"/>
          <ac:spMkLst>
            <pc:docMk/>
            <pc:sldMk cId="54988643" sldId="265"/>
            <ac:spMk id="32" creationId="{3847E18C-932D-4C95-AABA-FEC7C9499AD7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34" creationId="{BACC6370-2D7E-4714-9D71-7542949D7D5D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35" creationId="{F68B3F68-107C-434F-AA38-110D5EA91B85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36" creationId="{AAD0DBB9-1A4B-4391-81D4-CB19F9AB918A}"/>
          </ac:spMkLst>
        </pc:spChg>
        <pc:spChg chg="add del">
          <ac:chgData name="Andres Wallace" userId="7c04652d-eea8-4b2a-b795-b0b75a4b9fd0" providerId="ADAL" clId="{0F0F75B0-50DE-4B9D-8C65-BBCEA4498EF5}" dt="2025-03-27T16:19:15.212" v="513" actId="26606"/>
          <ac:spMkLst>
            <pc:docMk/>
            <pc:sldMk cId="54988643" sldId="265"/>
            <ac:spMk id="37" creationId="{063BBA22-50EA-4C4D-BE05-F1CE4E63AA56}"/>
          </ac:spMkLst>
        </pc:spChg>
        <pc:graphicFrameChg chg="add del mod">
          <ac:chgData name="Andres Wallace" userId="7c04652d-eea8-4b2a-b795-b0b75a4b9fd0" providerId="ADAL" clId="{0F0F75B0-50DE-4B9D-8C65-BBCEA4498EF5}" dt="2025-03-27T16:16:23.791" v="503" actId="478"/>
          <ac:graphicFrameMkLst>
            <pc:docMk/>
            <pc:sldMk cId="54988643" sldId="265"/>
            <ac:graphicFrameMk id="5" creationId="{A8CBF43F-0FD3-7FD0-79DD-6A314F729186}"/>
          </ac:graphicFrameMkLst>
        </pc:graphicFrameChg>
        <pc:graphicFrameChg chg="add mod">
          <ac:chgData name="Andres Wallace" userId="7c04652d-eea8-4b2a-b795-b0b75a4b9fd0" providerId="ADAL" clId="{0F0F75B0-50DE-4B9D-8C65-BBCEA4498EF5}" dt="2025-03-27T16:19:15.212" v="513" actId="26606"/>
          <ac:graphicFrameMkLst>
            <pc:docMk/>
            <pc:sldMk cId="54988643" sldId="265"/>
            <ac:graphicFrameMk id="6" creationId="{6DC30E36-A3E3-ECD3-128E-61041B39635F}"/>
          </ac:graphicFrameMkLst>
        </pc:graphicFrameChg>
      </pc:sldChg>
      <pc:sldChg chg="modSp mod setBg">
        <pc:chgData name="Andres Wallace" userId="7c04652d-eea8-4b2a-b795-b0b75a4b9fd0" providerId="ADAL" clId="{0F0F75B0-50DE-4B9D-8C65-BBCEA4498EF5}" dt="2025-03-27T18:12:00.323" v="523" actId="27918"/>
        <pc:sldMkLst>
          <pc:docMk/>
          <pc:sldMk cId="2059091687" sldId="266"/>
        </pc:sldMkLst>
        <pc:graphicFrameChg chg="mod">
          <ac:chgData name="Andres Wallace" userId="7c04652d-eea8-4b2a-b795-b0b75a4b9fd0" providerId="ADAL" clId="{0F0F75B0-50DE-4B9D-8C65-BBCEA4498EF5}" dt="2025-03-26T22:19:50.738" v="436"/>
          <ac:graphicFrameMkLst>
            <pc:docMk/>
            <pc:sldMk cId="2059091687" sldId="266"/>
            <ac:graphicFrameMk id="17" creationId="{0DB09039-7ED3-4444-85F1-342664EB97DC}"/>
          </ac:graphicFrameMkLst>
        </pc:graphicFrameChg>
      </pc:sldChg>
      <pc:sldChg chg="addSp delSp modSp mod setBg modClrScheme modAnim chgLayout">
        <pc:chgData name="Andres Wallace" userId="7c04652d-eea8-4b2a-b795-b0b75a4b9fd0" providerId="ADAL" clId="{0F0F75B0-50DE-4B9D-8C65-BBCEA4498EF5}" dt="2025-03-27T18:12:00.470" v="535" actId="27918"/>
        <pc:sldMkLst>
          <pc:docMk/>
          <pc:sldMk cId="1492622122" sldId="267"/>
        </pc:sldMkLst>
        <pc:spChg chg="add mod ord">
          <ac:chgData name="Andres Wallace" userId="7c04652d-eea8-4b2a-b795-b0b75a4b9fd0" providerId="ADAL" clId="{0F0F75B0-50DE-4B9D-8C65-BBCEA4498EF5}" dt="2025-03-25T19:32:06.140" v="271" actId="122"/>
          <ac:spMkLst>
            <pc:docMk/>
            <pc:sldMk cId="1492622122" sldId="267"/>
            <ac:spMk id="4" creationId="{31D3E054-4DFE-ECB5-094D-0A58E0336EF3}"/>
          </ac:spMkLst>
        </pc:spChg>
        <pc:graphicFrameChg chg="add mod">
          <ac:chgData name="Andres Wallace" userId="7c04652d-eea8-4b2a-b795-b0b75a4b9fd0" providerId="ADAL" clId="{0F0F75B0-50DE-4B9D-8C65-BBCEA4498EF5}" dt="2025-03-25T19:34:27.169" v="290" actId="207"/>
          <ac:graphicFrameMkLst>
            <pc:docMk/>
            <pc:sldMk cId="1492622122" sldId="267"/>
            <ac:graphicFrameMk id="7" creationId="{A944210C-FC2D-B570-44BE-0172480E928D}"/>
          </ac:graphicFrameMkLst>
        </pc:graphicFrameChg>
      </pc:sldChg>
      <pc:sldChg chg="modSp mod ord setBg">
        <pc:chgData name="Andres Wallace" userId="7c04652d-eea8-4b2a-b795-b0b75a4b9fd0" providerId="ADAL" clId="{0F0F75B0-50DE-4B9D-8C65-BBCEA4498EF5}" dt="2025-03-27T18:12:00.368" v="527" actId="27918"/>
        <pc:sldMkLst>
          <pc:docMk/>
          <pc:sldMk cId="4140165175" sldId="268"/>
        </pc:sldMkLst>
        <pc:spChg chg="mod">
          <ac:chgData name="Andres Wallace" userId="7c04652d-eea8-4b2a-b795-b0b75a4b9fd0" providerId="ADAL" clId="{0F0F75B0-50DE-4B9D-8C65-BBCEA4498EF5}" dt="2025-03-26T22:20:49.414" v="441" actId="207"/>
          <ac:spMkLst>
            <pc:docMk/>
            <pc:sldMk cId="4140165175" sldId="268"/>
            <ac:spMk id="2" creationId="{173D5B5D-8694-DE94-A1B2-E000A123C052}"/>
          </ac:spMkLst>
        </pc:spChg>
      </pc:sldChg>
      <pc:sldChg chg="mod setBg">
        <pc:chgData name="Andres Wallace" userId="7c04652d-eea8-4b2a-b795-b0b75a4b9fd0" providerId="ADAL" clId="{0F0F75B0-50DE-4B9D-8C65-BBCEA4498EF5}" dt="2025-03-27T18:12:00.392" v="529" actId="27918"/>
        <pc:sldMkLst>
          <pc:docMk/>
          <pc:sldMk cId="1692663153" sldId="270"/>
        </pc:sldMkLst>
      </pc:sldChg>
      <pc:sldChg chg="addSp delSp modSp new mod setBg">
        <pc:chgData name="Andres Wallace" userId="7c04652d-eea8-4b2a-b795-b0b75a4b9fd0" providerId="ADAL" clId="{0F0F75B0-50DE-4B9D-8C65-BBCEA4498EF5}" dt="2025-03-26T22:22:11.670" v="452"/>
        <pc:sldMkLst>
          <pc:docMk/>
          <pc:sldMk cId="2003513175" sldId="271"/>
        </pc:sldMkLst>
        <pc:graphicFrameChg chg="add mod">
          <ac:chgData name="Andres Wallace" userId="7c04652d-eea8-4b2a-b795-b0b75a4b9fd0" providerId="ADAL" clId="{0F0F75B0-50DE-4B9D-8C65-BBCEA4498EF5}" dt="2025-03-25T19:58:34.070" v="429" actId="1076"/>
          <ac:graphicFrameMkLst>
            <pc:docMk/>
            <pc:sldMk cId="2003513175" sldId="271"/>
            <ac:graphicFrameMk id="4" creationId="{8A95628C-4E1D-4873-AFF9-0BB576AB7172}"/>
          </ac:graphicFrameMkLst>
        </pc:graphicFrameChg>
      </pc:sldChg>
      <pc:sldChg chg="addSp delSp modSp new del mod setBg chgLayout">
        <pc:chgData name="Andres Wallace" userId="7c04652d-eea8-4b2a-b795-b0b75a4b9fd0" providerId="ADAL" clId="{0F0F75B0-50DE-4B9D-8C65-BBCEA4498EF5}" dt="2025-03-27T16:26:38.627" v="520" actId="2696"/>
        <pc:sldMkLst>
          <pc:docMk/>
          <pc:sldMk cId="1315962389" sldId="272"/>
        </pc:sldMkLst>
        <pc:spChg chg="del">
          <ac:chgData name="Andres Wallace" userId="7c04652d-eea8-4b2a-b795-b0b75a4b9fd0" providerId="ADAL" clId="{0F0F75B0-50DE-4B9D-8C65-BBCEA4498EF5}" dt="2025-03-27T16:13:13.039" v="484" actId="700"/>
          <ac:spMkLst>
            <pc:docMk/>
            <pc:sldMk cId="1315962389" sldId="272"/>
            <ac:spMk id="2" creationId="{2BB62710-0B05-B84B-07C0-4D38A855550C}"/>
          </ac:spMkLst>
        </pc:spChg>
        <pc:spChg chg="del">
          <ac:chgData name="Andres Wallace" userId="7c04652d-eea8-4b2a-b795-b0b75a4b9fd0" providerId="ADAL" clId="{0F0F75B0-50DE-4B9D-8C65-BBCEA4498EF5}" dt="2025-03-27T16:13:13.039" v="484" actId="700"/>
          <ac:spMkLst>
            <pc:docMk/>
            <pc:sldMk cId="1315962389" sldId="272"/>
            <ac:spMk id="3" creationId="{7E248961-4D2F-5EDA-B5FD-4486CF755710}"/>
          </ac:spMkLst>
        </pc:spChg>
        <pc:spChg chg="add mod ord">
          <ac:chgData name="Andres Wallace" userId="7c04652d-eea8-4b2a-b795-b0b75a4b9fd0" providerId="ADAL" clId="{0F0F75B0-50DE-4B9D-8C65-BBCEA4498EF5}" dt="2025-03-27T16:14:17.615" v="491" actId="122"/>
          <ac:spMkLst>
            <pc:docMk/>
            <pc:sldMk cId="1315962389" sldId="272"/>
            <ac:spMk id="4" creationId="{3CBF548F-DAC2-8984-9B42-DC89BB22FF8A}"/>
          </ac:spMkLst>
        </pc:spChg>
        <pc:spChg chg="add del mod ord">
          <ac:chgData name="Andres Wallace" userId="7c04652d-eea8-4b2a-b795-b0b75a4b9fd0" providerId="ADAL" clId="{0F0F75B0-50DE-4B9D-8C65-BBCEA4498EF5}" dt="2025-03-27T16:13:41.795" v="487"/>
          <ac:spMkLst>
            <pc:docMk/>
            <pc:sldMk cId="1315962389" sldId="272"/>
            <ac:spMk id="5" creationId="{23242A7E-C8CE-908E-EC46-6F7EAD5FCFC9}"/>
          </ac:spMkLst>
        </pc:spChg>
        <pc:spChg chg="add mod">
          <ac:chgData name="Andres Wallace" userId="7c04652d-eea8-4b2a-b795-b0b75a4b9fd0" providerId="ADAL" clId="{0F0F75B0-50DE-4B9D-8C65-BBCEA4498EF5}" dt="2025-03-27T16:15:57.108" v="497" actId="21"/>
          <ac:spMkLst>
            <pc:docMk/>
            <pc:sldMk cId="1315962389" sldId="272"/>
            <ac:spMk id="8" creationId="{6213165A-F660-3B52-819A-10800C5BBD41}"/>
          </ac:spMkLst>
        </pc:spChg>
        <pc:spChg chg="add">
          <ac:chgData name="Andres Wallace" userId="7c04652d-eea8-4b2a-b795-b0b75a4b9fd0" providerId="ADAL" clId="{0F0F75B0-50DE-4B9D-8C65-BBCEA4498EF5}" dt="2025-03-27T16:13:23.245" v="485" actId="26606"/>
          <ac:spMkLst>
            <pc:docMk/>
            <pc:sldMk cId="1315962389" sldId="272"/>
            <ac:spMk id="10" creationId="{1B15ED52-F352-441B-82BF-E0EA34836D08}"/>
          </ac:spMkLst>
        </pc:spChg>
        <pc:spChg chg="add">
          <ac:chgData name="Andres Wallace" userId="7c04652d-eea8-4b2a-b795-b0b75a4b9fd0" providerId="ADAL" clId="{0F0F75B0-50DE-4B9D-8C65-BBCEA4498EF5}" dt="2025-03-27T16:13:23.245" v="485" actId="26606"/>
          <ac:spMkLst>
            <pc:docMk/>
            <pc:sldMk cId="1315962389" sldId="272"/>
            <ac:spMk id="12" creationId="{3B2E3793-BFE6-45A2-9B7B-E18844431C99}"/>
          </ac:spMkLst>
        </pc:spChg>
        <pc:spChg chg="add">
          <ac:chgData name="Andres Wallace" userId="7c04652d-eea8-4b2a-b795-b0b75a4b9fd0" providerId="ADAL" clId="{0F0F75B0-50DE-4B9D-8C65-BBCEA4498EF5}" dt="2025-03-27T16:13:23.245" v="485" actId="26606"/>
          <ac:spMkLst>
            <pc:docMk/>
            <pc:sldMk cId="1315962389" sldId="272"/>
            <ac:spMk id="14" creationId="{BC4C4868-CB8F-4AF9-9CDB-8108F2C19B67}"/>
          </ac:spMkLst>
        </pc:spChg>
        <pc:spChg chg="add">
          <ac:chgData name="Andres Wallace" userId="7c04652d-eea8-4b2a-b795-b0b75a4b9fd0" providerId="ADAL" clId="{0F0F75B0-50DE-4B9D-8C65-BBCEA4498EF5}" dt="2025-03-27T16:13:23.245" v="485" actId="26606"/>
          <ac:spMkLst>
            <pc:docMk/>
            <pc:sldMk cId="1315962389" sldId="272"/>
            <ac:spMk id="16" creationId="{375E0459-6403-40CD-989D-56A4407CA12E}"/>
          </ac:spMkLst>
        </pc:spChg>
        <pc:spChg chg="add">
          <ac:chgData name="Andres Wallace" userId="7c04652d-eea8-4b2a-b795-b0b75a4b9fd0" providerId="ADAL" clId="{0F0F75B0-50DE-4B9D-8C65-BBCEA4498EF5}" dt="2025-03-27T16:13:23.245" v="485" actId="26606"/>
          <ac:spMkLst>
            <pc:docMk/>
            <pc:sldMk cId="1315962389" sldId="272"/>
            <ac:spMk id="18" creationId="{53E5B1A8-3AC9-4BD1-9BBC-78CA94F2D1BA}"/>
          </ac:spMkLst>
        </pc:spChg>
        <pc:graphicFrameChg chg="add del mod">
          <ac:chgData name="Andres Wallace" userId="7c04652d-eea8-4b2a-b795-b0b75a4b9fd0" providerId="ADAL" clId="{0F0F75B0-50DE-4B9D-8C65-BBCEA4498EF5}" dt="2025-03-27T16:15:57.108" v="497" actId="21"/>
          <ac:graphicFrameMkLst>
            <pc:docMk/>
            <pc:sldMk cId="1315962389" sldId="272"/>
            <ac:graphicFrameMk id="6" creationId="{A8CBF43F-0FD3-7FD0-79DD-6A314F729186}"/>
          </ac:graphicFrameMkLst>
        </pc:graphicFrameChg>
      </pc:sldChg>
      <pc:sldMasterChg chg="setBg modSldLayout">
        <pc:chgData name="Andres Wallace" userId="7c04652d-eea8-4b2a-b795-b0b75a4b9fd0" providerId="ADAL" clId="{0F0F75B0-50DE-4B9D-8C65-BBCEA4498EF5}" dt="2025-03-26T22:22:11.670" v="452"/>
        <pc:sldMasterMkLst>
          <pc:docMk/>
          <pc:sldMasterMk cId="2839983415" sldId="2147483648"/>
        </pc:sldMasterMkLst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3204945647" sldId="2147483649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2371501002" sldId="2147483650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3499604196" sldId="2147483651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1210034244" sldId="2147483652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1833177640" sldId="2147483653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211663855" sldId="2147483654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1881023917" sldId="2147483655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7390286" sldId="2147483656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2729009097" sldId="2147483657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61123812" sldId="2147483658"/>
          </pc:sldLayoutMkLst>
        </pc:sldLayoutChg>
        <pc:sldLayoutChg chg="setBg">
          <pc:chgData name="Andres Wallace" userId="7c04652d-eea8-4b2a-b795-b0b75a4b9fd0" providerId="ADAL" clId="{0F0F75B0-50DE-4B9D-8C65-BBCEA4498EF5}" dt="2025-03-26T22:22:11.670" v="452"/>
          <pc:sldLayoutMkLst>
            <pc:docMk/>
            <pc:sldMasterMk cId="2839983415" sldId="2147483648"/>
            <pc:sldLayoutMk cId="764114139" sldId="2147483659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6thmsda-my.sharepoint.com/personal/awallace_da6_ms_gov/Documents/(final%20draft)%202024%20Criminal%20Cases%20Clos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6thmsda-my.sharepoint.com/personal/awallace_da6_ms_gov/Documents/(final%20draft)%202024%20Criminal%20Cases%20Clos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6thmsda-my.sharepoint.com/personal/awallace_da6_ms_gov/Documents/(final%20draft)%202024%20Criminal%20Cases%20Closed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6thmsda-my.sharepoint.com/personal/awallace_da6_ms_gov/Documents/(final%20draft)%202024%20Criminal%20Cases%20Close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6thmsda-my.sharepoint.com/personal/awallace_da6_ms_gov/Documents/(final%20draft)%202024%20Criminal%20Cases%20Clos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https://6thmsda-my.sharepoint.com/personal/awallace_da6_ms_gov/Documents/(final%20draft)%202024%20Criminal%20Cases%20Close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6thmsda-my.sharepoint.com/personal/awallace_da6_ms_gov/Documents/(final%20draft)%202024%20Criminal%20Cases%20Clos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'CASES CLOSED PER YEAR by Counti'!$A$24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'CASES CLOSED PER YEAR by Counti'!$B$23:$E$23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'CASES CLOSED PER YEAR by Counti'!$B$24:$E$24</c:f>
              <c:numCache>
                <c:formatCode>General</c:formatCode>
                <c:ptCount val="4"/>
                <c:pt idx="0">
                  <c:v>24</c:v>
                </c:pt>
                <c:pt idx="1">
                  <c:v>35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49-47C6-9995-E661B5441E56}"/>
            </c:ext>
          </c:extLst>
        </c:ser>
        <c:ser>
          <c:idx val="1"/>
          <c:order val="1"/>
          <c:tx>
            <c:strRef>
              <c:f>'CASES CLOSED PER YEAR by Counti'!$A$25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'CASES CLOSED PER YEAR by Counti'!$B$23:$E$23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'CASES CLOSED PER YEAR by Counti'!$B$25:$E$25</c:f>
              <c:numCache>
                <c:formatCode>General</c:formatCode>
                <c:ptCount val="4"/>
                <c:pt idx="0">
                  <c:v>56</c:v>
                </c:pt>
                <c:pt idx="1">
                  <c:v>49</c:v>
                </c:pt>
                <c:pt idx="2">
                  <c:v>28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49-47C6-9995-E661B5441E56}"/>
            </c:ext>
          </c:extLst>
        </c:ser>
        <c:ser>
          <c:idx val="2"/>
          <c:order val="2"/>
          <c:tx>
            <c:strRef>
              <c:f>'CASES CLOSED PER YEAR by Counti'!$A$26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'CASES CLOSED PER YEAR by Counti'!$B$23:$E$23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'CASES CLOSED PER YEAR by Counti'!$B$26:$E$26</c:f>
              <c:numCache>
                <c:formatCode>General</c:formatCode>
                <c:ptCount val="4"/>
                <c:pt idx="0">
                  <c:v>31</c:v>
                </c:pt>
                <c:pt idx="1">
                  <c:v>77</c:v>
                </c:pt>
                <c:pt idx="2">
                  <c:v>18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49-47C6-9995-E661B5441E56}"/>
            </c:ext>
          </c:extLst>
        </c:ser>
        <c:ser>
          <c:idx val="3"/>
          <c:order val="3"/>
          <c:tx>
            <c:strRef>
              <c:f>'CASES CLOSED PER YEAR by Counti'!$A$27</c:f>
              <c:strCache>
                <c:ptCount val="1"/>
                <c:pt idx="0">
                  <c:v>2024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'CASES CLOSED PER YEAR by Counti'!$B$23:$E$23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'CASES CLOSED PER YEAR by Counti'!$B$27:$E$27</c:f>
              <c:numCache>
                <c:formatCode>General</c:formatCode>
                <c:ptCount val="4"/>
                <c:pt idx="0">
                  <c:v>223</c:v>
                </c:pt>
                <c:pt idx="1">
                  <c:v>71</c:v>
                </c:pt>
                <c:pt idx="2">
                  <c:v>35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49-47C6-9995-E661B5441E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40941616"/>
        <c:axId val="1340940176"/>
      </c:barChart>
      <c:catAx>
        <c:axId val="134094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0940176"/>
        <c:crosses val="autoZero"/>
        <c:auto val="1"/>
        <c:lblAlgn val="ctr"/>
        <c:lblOffset val="100"/>
        <c:noMultiLvlLbl val="0"/>
      </c:catAx>
      <c:valAx>
        <c:axId val="134094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094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[(final draft) 2024 Criminal Cases Closed.xlsx]Sheet4!PivotTable2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Sheet4!$B$3</c:f>
              <c:strCache>
                <c:ptCount val="1"/>
                <c:pt idx="0">
                  <c:v> Presented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Sheet4!$A$4:$A$8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Sheet4!$B$4:$B$8</c:f>
              <c:numCache>
                <c:formatCode>General</c:formatCode>
                <c:ptCount val="4"/>
                <c:pt idx="0">
                  <c:v>312</c:v>
                </c:pt>
                <c:pt idx="1">
                  <c:v>121</c:v>
                </c:pt>
                <c:pt idx="2">
                  <c:v>59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C-4BA2-9DCE-AAA30D0C5256}"/>
            </c:ext>
          </c:extLst>
        </c:ser>
        <c:ser>
          <c:idx val="1"/>
          <c:order val="1"/>
          <c:tx>
            <c:strRef>
              <c:f>Sheet4!$C$3</c:f>
              <c:strCache>
                <c:ptCount val="1"/>
                <c:pt idx="0">
                  <c:v> Indictments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Sheet4!$A$4:$A$8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Sheet4!$C$4:$C$8</c:f>
              <c:numCache>
                <c:formatCode>General</c:formatCode>
                <c:ptCount val="4"/>
                <c:pt idx="0">
                  <c:v>165</c:v>
                </c:pt>
                <c:pt idx="1">
                  <c:v>75</c:v>
                </c:pt>
                <c:pt idx="2">
                  <c:v>21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BC-4BA2-9DCE-AAA30D0C5256}"/>
            </c:ext>
          </c:extLst>
        </c:ser>
        <c:ser>
          <c:idx val="2"/>
          <c:order val="2"/>
          <c:tx>
            <c:strRef>
              <c:f>Sheet4!$D$3</c:f>
              <c:strCache>
                <c:ptCount val="1"/>
                <c:pt idx="0">
                  <c:v> No Bills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Sheet4!$A$4:$A$8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Sheet4!$D$4:$D$8</c:f>
              <c:numCache>
                <c:formatCode>General</c:formatCode>
                <c:ptCount val="4"/>
                <c:pt idx="0">
                  <c:v>60</c:v>
                </c:pt>
                <c:pt idx="1">
                  <c:v>28</c:v>
                </c:pt>
                <c:pt idx="2">
                  <c:v>13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BC-4BA2-9DCE-AAA30D0C5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1"/>
        <c:overlap val="-3"/>
        <c:axId val="1135593551"/>
        <c:axId val="1135594991"/>
      </c:barChart>
      <c:catAx>
        <c:axId val="1135593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594991"/>
        <c:crosses val="autoZero"/>
        <c:auto val="1"/>
        <c:lblAlgn val="ctr"/>
        <c:lblOffset val="100"/>
        <c:noMultiLvlLbl val="0"/>
      </c:catAx>
      <c:valAx>
        <c:axId val="113559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593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90518515348624895"/>
          <c:y val="0.33856206987368026"/>
          <c:w val="8.7568469702156801E-2"/>
          <c:h val="0.334550430235481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'Percentage of indictment 2024'!$B$3</c:f>
              <c:strCache>
                <c:ptCount val="1"/>
                <c:pt idx="0">
                  <c:v> Indictments</c:v>
                </c:pt>
              </c:strCache>
            </c:strRef>
          </c:tx>
          <c:spPr>
            <a:solidFill>
              <a:srgbClr val="E68900"/>
            </a:solidFill>
            <a:ln>
              <a:noFill/>
            </a:ln>
            <a:effectLst/>
          </c:spPr>
          <c:invertIfNegative val="0"/>
          <c:cat>
            <c:strRef>
              <c:f>'Percentage of indictment 2024'!$A$4:$A$7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'Percentage of indictment 2024'!$B$4:$B$7</c:f>
              <c:numCache>
                <c:formatCode>General</c:formatCode>
                <c:ptCount val="4"/>
                <c:pt idx="0">
                  <c:v>165</c:v>
                </c:pt>
                <c:pt idx="1">
                  <c:v>75</c:v>
                </c:pt>
                <c:pt idx="2">
                  <c:v>21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2A-4161-BA0E-9AFD638A515D}"/>
            </c:ext>
          </c:extLst>
        </c:ser>
        <c:ser>
          <c:idx val="1"/>
          <c:order val="1"/>
          <c:tx>
            <c:strRef>
              <c:f>'Percentage of indictment 2024'!$C$3</c:f>
              <c:strCache>
                <c:ptCount val="1"/>
                <c:pt idx="0">
                  <c:v>Spacer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'Percentage of indictment 2024'!$A$4:$A$7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'Percentage of indictment 2024'!$C$4:$C$7</c:f>
              <c:numCache>
                <c:formatCode>General</c:formatCode>
                <c:ptCount val="4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2A-4161-BA0E-9AFD638A515D}"/>
            </c:ext>
          </c:extLst>
        </c:ser>
        <c:ser>
          <c:idx val="2"/>
          <c:order val="2"/>
          <c:tx>
            <c:strRef>
              <c:f>'Percentage of indictment 2024'!$D$3</c:f>
              <c:strCache>
                <c:ptCount val="1"/>
                <c:pt idx="0">
                  <c:v>%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462668816039986E-17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E3-4762-9E52-5993144F77F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'Percentage of indictment 2024'!$A$4:$A$7</c:f>
              <c:strCache>
                <c:ptCount val="4"/>
                <c:pt idx="0">
                  <c:v>Adams</c:v>
                </c:pt>
                <c:pt idx="1">
                  <c:v>Amite</c:v>
                </c:pt>
                <c:pt idx="2">
                  <c:v>Franklin</c:v>
                </c:pt>
                <c:pt idx="3">
                  <c:v>Wilkinson</c:v>
                </c:pt>
              </c:strCache>
            </c:strRef>
          </c:cat>
          <c:val>
            <c:numRef>
              <c:f>'Percentage of indictment 2024'!$D$4:$D$7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0.25</c:v>
                </c:pt>
                <c:pt idx="2">
                  <c:v>7.0000000000000007E-2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2A-4161-BA0E-9AFD638A5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91182495"/>
        <c:axId val="1891182975"/>
      </c:barChart>
      <c:catAx>
        <c:axId val="1891182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1182975"/>
        <c:crosses val="autoZero"/>
        <c:auto val="1"/>
        <c:lblAlgn val="ctr"/>
        <c:lblOffset val="100"/>
        <c:noMultiLvlLbl val="0"/>
      </c:catAx>
      <c:valAx>
        <c:axId val="189118297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1182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INDICTMENTS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'Indictments By Crime'!$B$2</c:f>
              <c:strCache>
                <c:ptCount val="1"/>
                <c:pt idx="0">
                  <c:v>INDICTMENTS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4CA-44D1-AC09-22B4B001FF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4CA-44D1-AC09-22B4B001FF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4CA-44D1-AC09-22B4B001FF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4CA-44D1-AC09-22B4B001FF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4CA-44D1-AC09-22B4B001FF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4CA-44D1-AC09-22B4B001FF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'Indictments By Crime'!$A$3:$A$8</c:f>
              <c:strCache>
                <c:ptCount val="6"/>
                <c:pt idx="0">
                  <c:v>Crimes Against Person</c:v>
                </c:pt>
                <c:pt idx="1">
                  <c:v>Property Crimes</c:v>
                </c:pt>
                <c:pt idx="2">
                  <c:v>Drug Offenses</c:v>
                </c:pt>
                <c:pt idx="3">
                  <c:v>Firearm Offenses</c:v>
                </c:pt>
                <c:pt idx="4">
                  <c:v>Sex Crimes</c:v>
                </c:pt>
                <c:pt idx="5">
                  <c:v>Homicides</c:v>
                </c:pt>
              </c:strCache>
            </c:strRef>
          </c:cat>
          <c:val>
            <c:numRef>
              <c:f>'Indictments By Crime'!$B$3:$B$8</c:f>
              <c:numCache>
                <c:formatCode>General</c:formatCode>
                <c:ptCount val="6"/>
                <c:pt idx="0">
                  <c:v>125</c:v>
                </c:pt>
                <c:pt idx="1">
                  <c:v>80</c:v>
                </c:pt>
                <c:pt idx="2">
                  <c:v>66</c:v>
                </c:pt>
                <c:pt idx="3">
                  <c:v>57</c:v>
                </c:pt>
                <c:pt idx="4">
                  <c:v>24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436-477E-B285-65B94AEDDB1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Number of Indictments by</a:t>
            </a:r>
            <a:r>
              <a:rPr lang="en-US" baseline="0">
                <a:solidFill>
                  <a:schemeClr val="tx1"/>
                </a:solidFill>
              </a:rPr>
              <a:t> Agency</a:t>
            </a:r>
            <a:endParaRPr lang="en-US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798710346391885E-2"/>
          <c:y val="8.1749746188715527E-2"/>
          <c:w val="0.94051707287790531"/>
          <c:h val="0.84947840994310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'Indictments by Agency 2024'!$B$1</c:f>
              <c:strCache>
                <c:ptCount val="1"/>
                <c:pt idx="0">
                  <c:v>Number of Indictments</c:v>
                </c:pt>
              </c:strCache>
            </c:strRef>
          </c:tx>
          <c:spPr>
            <a:solidFill>
              <a:schemeClr val="dk1">
                <a:tint val="88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06-40F6-A73F-5E56ED0D398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06-40F6-A73F-5E56ED0D398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06-40F6-A73F-5E56ED0D398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606-40F6-A73F-5E56ED0D398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606-40F6-A73F-5E56ED0D398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606-40F6-A73F-5E56ED0D398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606-40F6-A73F-5E56ED0D398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606-40F6-A73F-5E56ED0D398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606-40F6-A73F-5E56ED0D398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606-40F6-A73F-5E56ED0D398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606-40F6-A73F-5E56ED0D398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E7A106E-A633-4392-A267-1929A662011B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CF8BA9B0-ED64-4A8F-8F72-0827578B9C62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B606-40F6-A73F-5E56ED0D39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784605A-B41D-451F-A228-FF49BB80646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573141ED-EF63-4FC4-BD40-F3D0D0544556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B606-40F6-A73F-5E56ED0D39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0C288CA-8D6B-4D81-935D-177FB487194B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3510A6F5-E32E-4832-BA04-5357208D9E76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B606-40F6-A73F-5E56ED0D398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2A81289-7A65-4E01-9DCF-D5C2929CD7EF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36F9ACE8-A36D-48F5-833A-CDF277F3BDD5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B606-40F6-A73F-5E56ED0D39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AA1AB84-E193-425B-98A7-24CEC1FA7A07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3664F1AF-9F8F-4240-AA3B-32E3E56DFA78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B606-40F6-A73F-5E56ED0D398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9D8C44C-9E0C-40BD-BA23-0C9D0BE7D512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F453984B-25E3-4580-BD63-2C088BC3E955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B606-40F6-A73F-5E56ED0D3985}"/>
                </c:ext>
              </c:extLst>
            </c:dLbl>
            <c:dLbl>
              <c:idx val="6"/>
              <c:layout>
                <c:manualLayout>
                  <c:x val="-5.2951067974527116E-2"/>
                  <c:y val="-0.27177423246192667"/>
                </c:manualLayout>
              </c:layout>
              <c:tx>
                <c:rich>
                  <a:bodyPr/>
                  <a:lstStyle/>
                  <a:p>
                    <a:fld id="{8367A663-8B4B-420C-A8B5-6E99CEBDE309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F8A2CC99-7C64-4739-9E31-CBA113BA30B8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B606-40F6-A73F-5E56ED0D3985}"/>
                </c:ext>
              </c:extLst>
            </c:dLbl>
            <c:dLbl>
              <c:idx val="7"/>
              <c:layout>
                <c:manualLayout>
                  <c:x val="-2.0880015742912156E-3"/>
                  <c:y val="-2.4681866017531771E-2"/>
                </c:manualLayout>
              </c:layout>
              <c:tx>
                <c:rich>
                  <a:bodyPr/>
                  <a:lstStyle/>
                  <a:p>
                    <a:fld id="{448ECDCC-56B2-4019-9A08-B74637040BFF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C657A1E2-51AB-422C-B1CB-6590A0AA9CD6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B606-40F6-A73F-5E56ED0D3985}"/>
                </c:ext>
              </c:extLst>
            </c:dLbl>
            <c:dLbl>
              <c:idx val="8"/>
              <c:layout>
                <c:manualLayout>
                  <c:x val="-0.11904116553696677"/>
                  <c:y val="-0.24320548592465344"/>
                </c:manualLayout>
              </c:layout>
              <c:tx>
                <c:rich>
                  <a:bodyPr/>
                  <a:lstStyle/>
                  <a:p>
                    <a:fld id="{10052EA1-642E-4654-BC5B-D4F11206F316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60EE2682-30F7-4369-A2CE-5D403DC36768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B606-40F6-A73F-5E56ED0D3985}"/>
                </c:ext>
              </c:extLst>
            </c:dLbl>
            <c:dLbl>
              <c:idx val="9"/>
              <c:layout>
                <c:manualLayout>
                  <c:x val="-1.0937981562184982E-3"/>
                  <c:y val="-0.26966330483739465"/>
                </c:manualLayout>
              </c:layout>
              <c:tx>
                <c:rich>
                  <a:bodyPr/>
                  <a:lstStyle/>
                  <a:p>
                    <a:fld id="{B8C717CA-F8EB-4599-9371-64495AD671B3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
</a:t>
                    </a:r>
                    <a:fld id="{F50C35D8-1485-46DD-B518-66A3D8787F51}" type="CATEGORYNAME">
                      <a:rPr lang="en-US" baseline="0"/>
                      <a:pPr/>
                      <a:t>[CATEGORY NAME]</a:t>
                    </a:fld>
                    <a:endParaRPr lang="en-US" baseline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B606-40F6-A73F-5E56ED0D3985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'Indictments by Agency 2024'!$A$2:$A$11</c:f>
              <c:strCache>
                <c:ptCount val="10"/>
                <c:pt idx="0">
                  <c:v>Adams County Sheriff's Office</c:v>
                </c:pt>
                <c:pt idx="1">
                  <c:v>Natchez Police Dept.</c:v>
                </c:pt>
                <c:pt idx="2">
                  <c:v>Amite County Sheriff's Office</c:v>
                </c:pt>
                <c:pt idx="3">
                  <c:v>Franklin County Sheriff's Office</c:v>
                </c:pt>
                <c:pt idx="4">
                  <c:v>Miss. Bureau of Narcotics</c:v>
                </c:pt>
                <c:pt idx="5">
                  <c:v>Wilkinson County Sheriff's Office</c:v>
                </c:pt>
                <c:pt idx="6">
                  <c:v>Woodville Police Dept.</c:v>
                </c:pt>
                <c:pt idx="7">
                  <c:v>MS Dept. of Revenue</c:v>
                </c:pt>
                <c:pt idx="8">
                  <c:v>Miss. Highway Patrol</c:v>
                </c:pt>
                <c:pt idx="9">
                  <c:v>Centreville Police Dept.</c:v>
                </c:pt>
              </c:strCache>
            </c:strRef>
          </c:cat>
          <c:val>
            <c:numRef>
              <c:f>'Indictments by Agency 2024'!$B$2:$B$11</c:f>
              <c:numCache>
                <c:formatCode>General</c:formatCode>
                <c:ptCount val="10"/>
                <c:pt idx="0">
                  <c:v>91</c:v>
                </c:pt>
                <c:pt idx="1">
                  <c:v>72</c:v>
                </c:pt>
                <c:pt idx="2">
                  <c:v>65</c:v>
                </c:pt>
                <c:pt idx="3">
                  <c:v>28</c:v>
                </c:pt>
                <c:pt idx="4">
                  <c:v>13</c:v>
                </c:pt>
                <c:pt idx="5">
                  <c:v>9</c:v>
                </c:pt>
                <c:pt idx="6">
                  <c:v>7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'Indictments by Agency 2024'!$B$2:$B$11</c15:f>
                <c15:dlblRangeCache>
                  <c:ptCount val="10"/>
                  <c:pt idx="0">
                    <c:v>91</c:v>
                  </c:pt>
                  <c:pt idx="1">
                    <c:v>72</c:v>
                  </c:pt>
                  <c:pt idx="2">
                    <c:v>65</c:v>
                  </c:pt>
                  <c:pt idx="3">
                    <c:v>28</c:v>
                  </c:pt>
                  <c:pt idx="4">
                    <c:v>13</c:v>
                  </c:pt>
                  <c:pt idx="5">
                    <c:v>9</c:v>
                  </c:pt>
                  <c:pt idx="6">
                    <c:v>7</c:v>
                  </c:pt>
                  <c:pt idx="7">
                    <c:v>3</c:v>
                  </c:pt>
                  <c:pt idx="8">
                    <c:v>1</c:v>
                  </c:pt>
                  <c:pt idx="9">
                    <c:v>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6-B606-40F6-A73F-5E56ED0D3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3925103"/>
        <c:axId val="1123924623"/>
      </c:barChart>
      <c:catAx>
        <c:axId val="11239251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3924623"/>
        <c:crosses val="autoZero"/>
        <c:auto val="1"/>
        <c:lblAlgn val="ctr"/>
        <c:lblOffset val="100"/>
        <c:noMultiLvlLbl val="0"/>
      </c:catAx>
      <c:valAx>
        <c:axId val="1123924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3925103"/>
        <c:crosses val="autoZero"/>
        <c:crossBetween val="between"/>
      </c:valAx>
      <c:spPr>
        <a:noFill/>
        <a:ln w="5715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857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Dispositions by Crime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'Disposition by Crimes'!$A$3</c:f>
              <c:strCache>
                <c:ptCount val="1"/>
                <c:pt idx="0">
                  <c:v>Adams</c:v>
                </c:pt>
              </c:strCache>
            </c:strRef>
          </c:tx>
          <c:spPr>
            <a:pattFill prst="pct30">
              <a:fgClr>
                <a:srgbClr val="002060"/>
              </a:fgClr>
              <a:bgClr>
                <a:srgbClr val="FF0000"/>
              </a:bgClr>
            </a:pattFill>
            <a:ln>
              <a:noFill/>
            </a:ln>
            <a:effectLst/>
          </c:spPr>
          <c:invertIfNegative val="0"/>
          <c:cat>
            <c:strRef>
              <c:f>'Disposition by Crimes'!$B$2:$G$2</c:f>
              <c:strCache>
                <c:ptCount val="6"/>
                <c:pt idx="0">
                  <c:v>Property Crimes</c:v>
                </c:pt>
                <c:pt idx="1">
                  <c:v>Crimes Against Persons</c:v>
                </c:pt>
                <c:pt idx="2">
                  <c:v>Firearm Offenses</c:v>
                </c:pt>
                <c:pt idx="3">
                  <c:v>Drug Offenses 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'Disposition by Crimes'!$B$3:$G$3</c:f>
              <c:numCache>
                <c:formatCode>General</c:formatCode>
                <c:ptCount val="6"/>
                <c:pt idx="0">
                  <c:v>92</c:v>
                </c:pt>
                <c:pt idx="1">
                  <c:v>50</c:v>
                </c:pt>
                <c:pt idx="2">
                  <c:v>17</c:v>
                </c:pt>
                <c:pt idx="3">
                  <c:v>17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8F-46C7-93DF-930EE57286E1}"/>
            </c:ext>
          </c:extLst>
        </c:ser>
        <c:ser>
          <c:idx val="1"/>
          <c:order val="1"/>
          <c:tx>
            <c:strRef>
              <c:f>'Disposition by Crimes'!$A$4</c:f>
              <c:strCache>
                <c:ptCount val="1"/>
                <c:pt idx="0">
                  <c:v>Amite</c:v>
                </c:pt>
              </c:strCache>
            </c:strRef>
          </c:tx>
          <c:spPr>
            <a:gradFill>
              <a:gsLst>
                <a:gs pos="99000">
                  <a:srgbClr val="FFC000"/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cat>
            <c:strRef>
              <c:f>'Disposition by Crimes'!$B$2:$G$2</c:f>
              <c:strCache>
                <c:ptCount val="6"/>
                <c:pt idx="0">
                  <c:v>Property Crimes</c:v>
                </c:pt>
                <c:pt idx="1">
                  <c:v>Crimes Against Persons</c:v>
                </c:pt>
                <c:pt idx="2">
                  <c:v>Firearm Offenses</c:v>
                </c:pt>
                <c:pt idx="3">
                  <c:v>Drug Offenses 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'Disposition by Crimes'!$B$4:$G$4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7</c:v>
                </c:pt>
                <c:pt idx="3">
                  <c:v>12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8F-46C7-93DF-930EE57286E1}"/>
            </c:ext>
          </c:extLst>
        </c:ser>
        <c:ser>
          <c:idx val="2"/>
          <c:order val="2"/>
          <c:tx>
            <c:strRef>
              <c:f>'Disposition by Crimes'!$A$5</c:f>
              <c:strCache>
                <c:ptCount val="1"/>
                <c:pt idx="0">
                  <c:v>Franklin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'Disposition by Crimes'!$B$2:$G$2</c:f>
              <c:strCache>
                <c:ptCount val="6"/>
                <c:pt idx="0">
                  <c:v>Property Crimes</c:v>
                </c:pt>
                <c:pt idx="1">
                  <c:v>Crimes Against Persons</c:v>
                </c:pt>
                <c:pt idx="2">
                  <c:v>Firearm Offenses</c:v>
                </c:pt>
                <c:pt idx="3">
                  <c:v>Drug Offenses 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'Disposition by Crimes'!$B$5:$G$5</c:f>
              <c:numCache>
                <c:formatCode>General</c:formatCode>
                <c:ptCount val="6"/>
                <c:pt idx="0">
                  <c:v>12</c:v>
                </c:pt>
                <c:pt idx="1">
                  <c:v>11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8F-46C7-93DF-930EE57286E1}"/>
            </c:ext>
          </c:extLst>
        </c:ser>
        <c:ser>
          <c:idx val="3"/>
          <c:order val="3"/>
          <c:tx>
            <c:strRef>
              <c:f>'Disposition by Crimes'!$A$6</c:f>
              <c:strCache>
                <c:ptCount val="1"/>
                <c:pt idx="0">
                  <c:v>Wilkinson</c:v>
                </c:pt>
              </c:strCache>
            </c:strRef>
          </c:tx>
          <c:spPr>
            <a:solidFill>
              <a:srgbClr val="7030A0">
                <a:alpha val="69000"/>
              </a:srgbClr>
            </a:solidFill>
            <a:ln>
              <a:noFill/>
            </a:ln>
            <a:effectLst/>
          </c:spPr>
          <c:invertIfNegative val="0"/>
          <c:cat>
            <c:strRef>
              <c:f>'Disposition by Crimes'!$B$2:$G$2</c:f>
              <c:strCache>
                <c:ptCount val="6"/>
                <c:pt idx="0">
                  <c:v>Property Crimes</c:v>
                </c:pt>
                <c:pt idx="1">
                  <c:v>Crimes Against Persons</c:v>
                </c:pt>
                <c:pt idx="2">
                  <c:v>Firearm Offenses</c:v>
                </c:pt>
                <c:pt idx="3">
                  <c:v>Drug Offenses 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'Disposition by Crimes'!$B$6:$G$6</c:f>
              <c:numCache>
                <c:formatCode>General</c:formatCode>
                <c:ptCount val="6"/>
                <c:pt idx="0">
                  <c:v>11</c:v>
                </c:pt>
                <c:pt idx="1">
                  <c:v>12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8F-46C7-93DF-930EE57286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4"/>
        <c:axId val="2069697200"/>
        <c:axId val="2069696720"/>
      </c:barChart>
      <c:catAx>
        <c:axId val="206969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696720"/>
        <c:crosses val="autoZero"/>
        <c:auto val="1"/>
        <c:lblAlgn val="ctr"/>
        <c:lblOffset val="100"/>
        <c:noMultiLvlLbl val="0"/>
      </c:catAx>
      <c:valAx>
        <c:axId val="206969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697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accent1">
                <a:alpha val="93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en-U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000" b="1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'crimes resolved by %'!$B$1</c:f>
              <c:strCache>
                <c:ptCount val="1"/>
                <c:pt idx="0">
                  <c:v>TOTAL PER CRIME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'crimes resolved by %'!$A$2:$A$7</c:f>
              <c:strCache>
                <c:ptCount val="6"/>
                <c:pt idx="0">
                  <c:v>Property Crimes</c:v>
                </c:pt>
                <c:pt idx="1">
                  <c:v>Crimes Against Person</c:v>
                </c:pt>
                <c:pt idx="2">
                  <c:v>Firearm Offenses</c:v>
                </c:pt>
                <c:pt idx="3">
                  <c:v>Drug Offenses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'crimes resolved by %'!$B$2:$B$7</c:f>
              <c:numCache>
                <c:formatCode>General</c:formatCode>
                <c:ptCount val="6"/>
                <c:pt idx="0">
                  <c:v>128</c:v>
                </c:pt>
                <c:pt idx="1">
                  <c:v>81</c:v>
                </c:pt>
                <c:pt idx="2">
                  <c:v>27</c:v>
                </c:pt>
                <c:pt idx="3">
                  <c:v>36</c:v>
                </c:pt>
                <c:pt idx="4">
                  <c:v>12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1-46AA-A042-D0B546880FE2}"/>
            </c:ext>
          </c:extLst>
        </c:ser>
        <c:ser>
          <c:idx val="1"/>
          <c:order val="1"/>
          <c:tx>
            <c:strRef>
              <c:f>'crimes resolved by %'!$C$1</c:f>
              <c:strCache>
                <c:ptCount val="1"/>
                <c:pt idx="0">
                  <c:v>SPACER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'crimes resolved by %'!$A$2:$A$7</c:f>
              <c:strCache>
                <c:ptCount val="6"/>
                <c:pt idx="0">
                  <c:v>Property Crimes</c:v>
                </c:pt>
                <c:pt idx="1">
                  <c:v>Crimes Against Person</c:v>
                </c:pt>
                <c:pt idx="2">
                  <c:v>Firearm Offenses</c:v>
                </c:pt>
                <c:pt idx="3">
                  <c:v>Drug Offenses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'crimes resolved by %'!$C$2:$C$7</c:f>
              <c:numCache>
                <c:formatCode>General</c:formatCode>
                <c:ptCount val="6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1-46AA-A042-D0B546880FE2}"/>
            </c:ext>
          </c:extLst>
        </c:ser>
        <c:ser>
          <c:idx val="2"/>
          <c:order val="2"/>
          <c:tx>
            <c:strRef>
              <c:f>'crimes resolved by %'!$D$1</c:f>
              <c:strCache>
                <c:ptCount val="1"/>
                <c:pt idx="0">
                  <c:v>%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'crimes resolved by %'!$A$2:$A$7</c:f>
              <c:strCache>
                <c:ptCount val="6"/>
                <c:pt idx="0">
                  <c:v>Property Crimes</c:v>
                </c:pt>
                <c:pt idx="1">
                  <c:v>Crimes Against Person</c:v>
                </c:pt>
                <c:pt idx="2">
                  <c:v>Firearm Offenses</c:v>
                </c:pt>
                <c:pt idx="3">
                  <c:v>Drug Offenses</c:v>
                </c:pt>
                <c:pt idx="4">
                  <c:v>Homicides</c:v>
                </c:pt>
                <c:pt idx="5">
                  <c:v>Sex Crimes</c:v>
                </c:pt>
              </c:strCache>
            </c:strRef>
          </c:cat>
          <c:val>
            <c:numRef>
              <c:f>'crimes resolved by %'!$D$2:$D$7</c:f>
              <c:numCache>
                <c:formatCode>0%</c:formatCode>
                <c:ptCount val="6"/>
                <c:pt idx="0">
                  <c:v>0.42809364548494983</c:v>
                </c:pt>
                <c:pt idx="1">
                  <c:v>0.2709030100334448</c:v>
                </c:pt>
                <c:pt idx="2">
                  <c:v>9.0301003344481601E-2</c:v>
                </c:pt>
                <c:pt idx="3">
                  <c:v>0.12040133779264214</c:v>
                </c:pt>
                <c:pt idx="4">
                  <c:v>4.0133779264214048E-2</c:v>
                </c:pt>
                <c:pt idx="5">
                  <c:v>5.016722408026756E-2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31-46AA-A042-D0B546880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97"/>
        <c:axId val="1889351471"/>
        <c:axId val="1889339951"/>
      </c:barChart>
      <c:catAx>
        <c:axId val="1889351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339951"/>
        <c:crosses val="autoZero"/>
        <c:auto val="1"/>
        <c:lblAlgn val="ctr"/>
        <c:lblOffset val="100"/>
        <c:noMultiLvlLbl val="0"/>
      </c:catAx>
      <c:valAx>
        <c:axId val="1889339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9351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Trial Results (6</a:t>
            </a:r>
            <a:r>
              <a:rPr lang="en-US" b="1" baseline="30000">
                <a:solidFill>
                  <a:schemeClr val="tx1"/>
                </a:solidFill>
              </a:rPr>
              <a:t>th</a:t>
            </a:r>
            <a:r>
              <a:rPr lang="en-US" b="1">
                <a:solidFill>
                  <a:schemeClr val="tx1"/>
                </a:solidFill>
              </a:rPr>
              <a:t> District vs. State</a:t>
            </a:r>
            <a:r>
              <a:rPr lang="en-US" b="1" baseline="0">
                <a:solidFill>
                  <a:schemeClr val="tx1"/>
                </a:solidFill>
              </a:rPr>
              <a:t> Average)</a:t>
            </a:r>
            <a:endParaRPr lang="en-US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'Trial Results (average)'!$A$2</c:f>
              <c:strCache>
                <c:ptCount val="1"/>
                <c:pt idx="0">
                  <c:v>6th District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'Trial Results (average)'!$B$1:$C$1</c:f>
              <c:strCache>
                <c:ptCount val="2"/>
                <c:pt idx="0">
                  <c:v>Guilty Verdict</c:v>
                </c:pt>
                <c:pt idx="1">
                  <c:v>Acquittal</c:v>
                </c:pt>
              </c:strCache>
            </c:strRef>
          </c:cat>
          <c:val>
            <c:numRef>
              <c:f>'Trial Results (average)'!$B$2:$C$2</c:f>
              <c:numCache>
                <c:formatCode>0.0%</c:formatCode>
                <c:ptCount val="2"/>
                <c:pt idx="0">
                  <c:v>0.88800000000000001</c:v>
                </c:pt>
                <c:pt idx="1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B-4805-9297-061858150B06}"/>
            </c:ext>
          </c:extLst>
        </c:ser>
        <c:ser>
          <c:idx val="1"/>
          <c:order val="1"/>
          <c:tx>
            <c:strRef>
              <c:f>'Trial Results (average)'!$A$3</c:f>
              <c:strCache>
                <c:ptCount val="1"/>
                <c:pt idx="0">
                  <c:v>Mississippi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'Trial Results (average)'!$B$1:$C$1</c:f>
              <c:strCache>
                <c:ptCount val="2"/>
                <c:pt idx="0">
                  <c:v>Guilty Verdict</c:v>
                </c:pt>
                <c:pt idx="1">
                  <c:v>Acquittal</c:v>
                </c:pt>
              </c:strCache>
            </c:strRef>
          </c:cat>
          <c:val>
            <c:numRef>
              <c:f>'Trial Results (average)'!$B$3:$C$3</c:f>
              <c:numCache>
                <c:formatCode>0.0%</c:formatCode>
                <c:ptCount val="2"/>
                <c:pt idx="0">
                  <c:v>0.82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0B-4805-9297-061858150B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0922591"/>
        <c:axId val="1130924511"/>
      </c:barChart>
      <c:catAx>
        <c:axId val="1130922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924511"/>
        <c:crosses val="autoZero"/>
        <c:auto val="1"/>
        <c:lblAlgn val="ctr"/>
        <c:lblOffset val="100"/>
        <c:noMultiLvlLbl val="0"/>
      </c:catAx>
      <c:valAx>
        <c:axId val="1130924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0922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1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4EEF781-4DB9-40E0-975D-2B782AA4CA8C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7D23910-D84F-4905-B811-C5397552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7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23910-D84F-4905-B811-C5397552EC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0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51D36-A2BE-2E5A-57C7-73E75BD5A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08A65-66B0-3284-5E3B-666D6EECD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194D6-8CD8-A12B-0127-B23BB3B6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B0A7F-4B1D-4432-5DE8-6A56F20B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A0693-756D-644D-520D-019E1C04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79B45-F776-A1C1-7B76-5A7FA9A0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B9B3B-CB15-1666-B295-D68B19783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E2A03-0A65-EC98-6158-869FA953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B7269-D07F-914C-B12B-C7B6F2E89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942AB-D453-7ABC-7E8B-20C81986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B51143-AAE4-74DF-7132-8036DB612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992FC-5132-8A73-9922-79664CC36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F1C41-B17F-93AD-C7A7-D8D016F2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A5D4-77A0-74F0-91B4-4CB60608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CD5B2-B571-F487-9331-E7068DB4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1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339E5-8C4C-D55A-5D3D-08E1C1C9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1BC5E-AE70-71D2-4A81-3AE024FC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C6CAF-B3A5-2669-7317-96619581D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12257-2CF8-AE42-052D-5AA09DE3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34B0-DEC7-1A15-0EBE-A8ED049B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01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ADBE-CE6F-E162-A4E4-82B35B635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5C34D-E1C9-5AF0-682A-03F960CEA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FF135-7CF9-B7D4-1D6C-536AC4BD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96C02-D271-FDE5-2470-E8454652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98DEC-F84E-5B7A-5BA3-5BFCD1C46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0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A4142-AAE7-23FE-9B6E-0C6475BA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3AE0-4E8A-193B-0947-456E5466B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4E3EF-B071-F5AF-03CB-33E06A0D4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F27D0-D390-75F8-3FE7-43C73B54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941ED-13FD-190A-E909-953F43B4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75B0A-044C-15C3-57FD-F4B1779C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3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2C415-4C00-19FC-89E6-602CDC72F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FCCED-128A-D8F2-18A7-10A8D86C7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3005F-C39E-C20A-3614-379F7BA2A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AD6A6-19A5-BD11-0245-2DAB74855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201F20-B44E-D861-2CDD-0A60D1959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15D32B-4062-E11D-A951-7BE108C4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7B854-EF56-DF4B-E76D-05B8F114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4F028A-A3BA-C24D-E482-48A26C81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7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FC279-5D7E-6008-B126-C89A1E24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B5008F-6B23-BE26-610A-0C3FA398B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4E5E4-6492-DFF9-D6C9-A0186360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CD758-801E-627E-5F07-56990506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7E1EB5-8708-8602-896D-866199B2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610FF3-DCB8-CFE6-FC55-625695EF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326F6-38AF-F899-1BF7-FBAFF7D3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2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0917-2136-BA46-B3B2-3EA8D322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AEEC2-9F1A-4B6C-928E-FECD8D74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EE2-426A-765E-6E4D-A47F02942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CE9F17-2737-3C6D-2ACD-6201DE6F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D5428-DD96-25E7-4015-FBB3D849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AC94D-05B9-64A7-8A3D-98D1FF66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62014-8D95-8262-D0E8-54CCC40C6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552AE-8252-1646-F51B-7410E88BA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12506-20B7-774A-AC68-D38EA69EF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D0F3F-F15C-BA82-16E7-B2ACB417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C843C-165E-4151-9D36-1D22197F6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8A7F9-F93A-72A6-082E-426CEC30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0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F3A609-A5F9-EB5A-07A5-6FB206EFA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D091C-EF8B-A957-EAA2-3C44A0B06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43FA7-5AFA-A09B-4499-8EE0A9E3C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C1A5C0-614C-42B3-8A2B-93E84B3BC92F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7DC5E-4CE7-D638-3C67-562F844DBC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9C838-C06C-EDE6-2B4B-86A73EF88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8429A3-9BA0-40FD-959F-2F23692A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8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A95628C-4E1D-4873-AFF9-0BB576AB71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358701"/>
              </p:ext>
            </p:extLst>
          </p:nvPr>
        </p:nvGraphicFramePr>
        <p:xfrm>
          <a:off x="3746090" y="144180"/>
          <a:ext cx="4699819" cy="6569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37085" imgH="8089751" progId="Word.Document.12">
                  <p:embed/>
                </p:oleObj>
              </mc:Choice>
              <mc:Fallback>
                <p:oleObj name="Document" r:id="rId2" imgW="5937085" imgH="8089751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A95628C-4E1D-4873-AFF9-0BB576AB71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46090" y="144180"/>
                        <a:ext cx="4699819" cy="6569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513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D3E054-4DFE-ECB5-094D-0A58E0336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TRIAL RESULTS (AVERAGE)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944210C-FC2D-B570-44BE-0172480E92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681354"/>
              </p:ext>
            </p:extLst>
          </p:nvPr>
        </p:nvGraphicFramePr>
        <p:xfrm>
          <a:off x="210207" y="1674494"/>
          <a:ext cx="11803117" cy="490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62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01CEB-7D01-AE83-4A7D-8A694841E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F5FA298-EF31-F288-10BA-80F75C15F8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459307"/>
              </p:ext>
            </p:extLst>
          </p:nvPr>
        </p:nvGraphicFramePr>
        <p:xfrm>
          <a:off x="2033588" y="719138"/>
          <a:ext cx="812323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122961" imgH="5418058" progId="Word.Document.8">
                  <p:embed/>
                </p:oleObj>
              </mc:Choice>
              <mc:Fallback>
                <p:oleObj name="Document" r:id="rId2" imgW="8122961" imgH="5418058" progId="Word.Document.8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F5FA298-EF31-F288-10BA-80F75C15F8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33588" y="719138"/>
                        <a:ext cx="812323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A98E6A3-6845-E0AE-E872-C692F946C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551642"/>
              </p:ext>
            </p:extLst>
          </p:nvPr>
        </p:nvGraphicFramePr>
        <p:xfrm>
          <a:off x="1989138" y="693738"/>
          <a:ext cx="812323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122961" imgH="5418058" progId="Word.Document.12">
                  <p:embed/>
                </p:oleObj>
              </mc:Choice>
              <mc:Fallback>
                <p:oleObj name="Document" r:id="rId4" imgW="8122961" imgH="5418058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A98E6A3-6845-E0AE-E872-C692F946CB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9138" y="693738"/>
                        <a:ext cx="812323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4B3A396-6B45-2170-C29C-6F14714818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679648"/>
              </p:ext>
            </p:extLst>
          </p:nvPr>
        </p:nvGraphicFramePr>
        <p:xfrm>
          <a:off x="2379406" y="163665"/>
          <a:ext cx="7354529" cy="6529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6064026" imgH="6319657" progId="Word.Document.8">
                  <p:embed/>
                </p:oleObj>
              </mc:Choice>
              <mc:Fallback>
                <p:oleObj name="Document" r:id="rId6" imgW="6064026" imgH="6319657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4B3A396-6B45-2170-C29C-6F14714818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79406" y="163665"/>
                        <a:ext cx="7354529" cy="65290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13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AADCD4-6EE2-2827-9934-12F3B247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NUMBER OF CASES CLOSED PER COUNTY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2021-2024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0DB09039-7ED3-4444-85F1-342664EB9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667457"/>
              </p:ext>
            </p:extLst>
          </p:nvPr>
        </p:nvGraphicFramePr>
        <p:xfrm>
          <a:off x="0" y="1622745"/>
          <a:ext cx="12192000" cy="5235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909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454D5-019D-97F9-FB74-BE43B734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30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Circuit Grand Jury Activity 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92141FA-418B-6E3E-0E7F-041C3F15E5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73041"/>
              </p:ext>
            </p:extLst>
          </p:nvPr>
        </p:nvGraphicFramePr>
        <p:xfrm>
          <a:off x="639097" y="1415845"/>
          <a:ext cx="11120284" cy="502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39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5B5D-8694-DE94-A1B2-E000A123C0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/>
              <a:t>2024 6</a:t>
            </a:r>
            <a:r>
              <a:rPr lang="en-US" sz="3200" baseline="30000" dirty="0"/>
              <a:t>th</a:t>
            </a:r>
            <a:r>
              <a:rPr lang="en-US" sz="3200" dirty="0"/>
              <a:t> CIRCUIT INDICTMENT PERCENTAGE BY COUNTY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051CCDA-9B3C-7679-D425-7E6C55168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921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016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0E112E-1AD6-8BC5-025F-48F2700D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381" y="24467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GRAND JURY 2024 BY THE NUMBERS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E79DD5C-DFE6-6A60-994F-0FE4FFDA9A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011482"/>
              </p:ext>
            </p:extLst>
          </p:nvPr>
        </p:nvGraphicFramePr>
        <p:xfrm>
          <a:off x="966019" y="1425677"/>
          <a:ext cx="10259962" cy="5329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6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4057E2-CE93-99AA-9BEA-03BB03A46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SIXTH CIRCUIT INDICTMENTS BY AGENCY (2024)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5FB595-9985-4039-90E1-DCFB2494B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818170"/>
              </p:ext>
            </p:extLst>
          </p:nvPr>
        </p:nvGraphicFramePr>
        <p:xfrm>
          <a:off x="0" y="1575459"/>
          <a:ext cx="12191998" cy="5282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546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solidFill>
            <a:srgbClr val="1035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A8D01-75D3-99EF-35B8-58FBF7B77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Dispositions by Crime Type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DC30E36-A3E3-ECD3-128E-61041B3963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933493"/>
              </p:ext>
            </p:extLst>
          </p:nvPr>
        </p:nvGraphicFramePr>
        <p:xfrm>
          <a:off x="851338" y="1825625"/>
          <a:ext cx="10502462" cy="484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98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7625CC7-FC7F-D295-5326-5466AE1498D5}"/>
              </a:ext>
            </a:extLst>
          </p:cNvPr>
          <p:cNvSpPr txBox="1"/>
          <p:nvPr/>
        </p:nvSpPr>
        <p:spPr>
          <a:xfrm>
            <a:off x="44246" y="0"/>
            <a:ext cx="12103509" cy="275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kern="100" dirty="0">
                <a:latin typeface="Times New Roman" panose="02020603050405020304" pitchFamily="18" charset="0"/>
              </a:rPr>
              <a:t>6</a:t>
            </a:r>
            <a:r>
              <a:rPr lang="en-US" kern="100" baseline="30000" dirty="0">
                <a:latin typeface="Times New Roman" panose="02020603050405020304" pitchFamily="18" charset="0"/>
              </a:rPr>
              <a:t>th</a:t>
            </a:r>
            <a:r>
              <a:rPr lang="en-US" kern="100" dirty="0">
                <a:latin typeface="Times New Roman" panose="02020603050405020304" pitchFamily="18" charset="0"/>
              </a:rPr>
              <a:t> DISTRICT </a:t>
            </a:r>
            <a:r>
              <a:rPr lang="en-US" sz="1800" b="0" i="0" u="none" strike="noStrike" kern="100" baseline="0" dirty="0">
                <a:latin typeface="Times New Roman" panose="02020603050405020304" pitchFamily="18" charset="0"/>
              </a:rPr>
              <a:t>PERCENTAGE OF CRIMES RESOLVED (BY TYPE OF CRIME)</a:t>
            </a:r>
          </a:p>
          <a:p>
            <a:pPr algn="ctr"/>
            <a:endParaRPr lang="en-US" sz="900" b="0" i="0" u="none" strike="noStrike" kern="100" baseline="0" dirty="0">
              <a:latin typeface="Times New Roman" panose="02020603050405020304" pitchFamily="18" charset="0"/>
            </a:endParaRPr>
          </a:p>
          <a:p>
            <a:pPr marR="0" algn="l" rtl="0"/>
            <a:r>
              <a:rPr lang="en-US" sz="1800" b="0" i="0" u="none" strike="noStrike" kern="100" baseline="0" dirty="0">
                <a:latin typeface="Times New Roman" panose="02020603050405020304" pitchFamily="18" charset="0"/>
              </a:rPr>
              <a:t>	</a:t>
            </a:r>
            <a:r>
              <a:rPr lang="en-US" sz="1600" b="0" i="0" u="none" strike="noStrike" kern="100" baseline="0" dirty="0">
                <a:latin typeface="Times New Roman" panose="02020603050405020304" pitchFamily="18" charset="0"/>
              </a:rPr>
              <a:t>Of the 376 cases that were resolved in 2024, 4 % were homicides, 27 % were crimes against persons, 43 % were property crimes, 12 % were drug offenses, 9% were firearms offenses, and 4 % were sex crimes.</a:t>
            </a:r>
          </a:p>
          <a:p>
            <a:pPr marR="0" algn="l" rtl="0"/>
            <a:r>
              <a:rPr lang="en-US" sz="1600" b="0" i="0" u="none" strike="noStrike" kern="100" baseline="0" dirty="0">
                <a:latin typeface="Times New Roman" panose="02020603050405020304" pitchFamily="18" charset="0"/>
              </a:rPr>
              <a:t>	</a:t>
            </a:r>
          </a:p>
          <a:p>
            <a:pPr marR="0" algn="l" rtl="0"/>
            <a:r>
              <a:rPr lang="en-US" sz="1600" b="0" i="0" u="none" strike="noStrike" kern="100" baseline="0" dirty="0">
                <a:latin typeface="Times New Roman" panose="02020603050405020304" pitchFamily="18" charset="0"/>
              </a:rPr>
              <a:t>	***It is important to note that “crimes against persons” is not necessarily indicative of a violent crime against one and other.  “Crimes against persons” includes crimes such as fraud by identity theft, etc.</a:t>
            </a:r>
          </a:p>
          <a:p>
            <a:pPr marR="0" algn="l" rtl="0"/>
            <a:r>
              <a:rPr lang="en-US" sz="1600" b="0" i="0" u="none" strike="noStrike" kern="100" baseline="0" dirty="0">
                <a:latin typeface="Times New Roman" panose="02020603050405020304" pitchFamily="18" charset="0"/>
              </a:rPr>
              <a:t>	</a:t>
            </a:r>
          </a:p>
          <a:p>
            <a:pPr marR="0" algn="l" rtl="0"/>
            <a:r>
              <a:rPr lang="en-US" sz="1600" kern="100" dirty="0">
                <a:latin typeface="Times New Roman" panose="02020603050405020304" pitchFamily="18" charset="0"/>
              </a:rPr>
              <a:t>	</a:t>
            </a:r>
            <a:r>
              <a:rPr lang="en-US" sz="1600" b="0" i="0" u="none" strike="noStrike" kern="100" baseline="0" dirty="0">
                <a:latin typeface="Times New Roman" panose="02020603050405020304" pitchFamily="18" charset="0"/>
              </a:rPr>
              <a:t>***It is also important to note that “sex crimes” does not necessarily indicate rape, molestation, etc. At least 85% of “sex crimes” are comprised of individuals who have previously been convicted of a “sex crime” and have failed to properly register as a sex offender with the Mississippi Sex Offender Registry.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78ACEB9-030C-5D0B-394E-430D48EE8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4156124"/>
              </p:ext>
            </p:extLst>
          </p:nvPr>
        </p:nvGraphicFramePr>
        <p:xfrm>
          <a:off x="44246" y="2893100"/>
          <a:ext cx="12103508" cy="386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487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247</Words>
  <Application>Microsoft Office PowerPoint</Application>
  <PresentationFormat>Widescreen</PresentationFormat>
  <Paragraphs>24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NUMBER OF CASES CLOSED PER COUNTY  2021-2024</vt:lpstr>
      <vt:lpstr>6th Circuit Grand Jury Activity 2024</vt:lpstr>
      <vt:lpstr>2024 6th CIRCUIT INDICTMENT PERCENTAGE BY COUNTY </vt:lpstr>
      <vt:lpstr>GRAND JURY 2024 BY THE NUMBERS</vt:lpstr>
      <vt:lpstr>SIXTH CIRCUIT INDICTMENTS BY AGENCY (2024)</vt:lpstr>
      <vt:lpstr>Dispositions by Crime Type</vt:lpstr>
      <vt:lpstr>PowerPoint Presentation</vt:lpstr>
      <vt:lpstr>TRIAL RESULTS (AVERAGE)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Andres Wallace</dc:creator>
  <cp:lastModifiedBy>Andres Wallace</cp:lastModifiedBy>
  <cp:revision>2</cp:revision>
  <cp:lastPrinted>2025-03-26T22:22:38Z</cp:lastPrinted>
  <dcterms:created xsi:type="dcterms:W3CDTF">2025-03-24T15:51:45Z</dcterms:created>
  <dcterms:modified xsi:type="dcterms:W3CDTF">2025-03-27T18:12:09Z</dcterms:modified>
</cp:coreProperties>
</file>